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7" r:id="rId11"/>
    <p:sldId id="268" r:id="rId12"/>
    <p:sldId id="269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283" r:id="rId21"/>
    <p:sldId id="278" r:id="rId22"/>
    <p:sldId id="279" r:id="rId23"/>
    <p:sldId id="280" r:id="rId24"/>
    <p:sldId id="281" r:id="rId25"/>
    <p:sldId id="282" r:id="rId26"/>
    <p:sldId id="284" r:id="rId27"/>
    <p:sldId id="285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8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A7FB8-63CD-40AC-98E4-8936FA7EDA7E}" type="datetimeFigureOut">
              <a:rPr lang="en-US" smtClean="0"/>
              <a:t>7/16/2020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C1281-B3B0-46F8-9FC1-A33B7C9180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5627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A7FB8-63CD-40AC-98E4-8936FA7EDA7E}" type="datetimeFigureOut">
              <a:rPr lang="en-US" smtClean="0"/>
              <a:t>7/16/2020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C1281-B3B0-46F8-9FC1-A33B7C9180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6503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A7FB8-63CD-40AC-98E4-8936FA7EDA7E}" type="datetimeFigureOut">
              <a:rPr lang="en-US" smtClean="0"/>
              <a:t>7/16/2020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C1281-B3B0-46F8-9FC1-A33B7C9180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7675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A7FB8-63CD-40AC-98E4-8936FA7EDA7E}" type="datetimeFigureOut">
              <a:rPr lang="en-US" smtClean="0"/>
              <a:t>7/16/2020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C1281-B3B0-46F8-9FC1-A33B7C9180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7718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A7FB8-63CD-40AC-98E4-8936FA7EDA7E}" type="datetimeFigureOut">
              <a:rPr lang="en-US" smtClean="0"/>
              <a:t>7/16/2020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C1281-B3B0-46F8-9FC1-A33B7C9180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6652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A7FB8-63CD-40AC-98E4-8936FA7EDA7E}" type="datetimeFigureOut">
              <a:rPr lang="en-US" smtClean="0"/>
              <a:t>7/16/2020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C1281-B3B0-46F8-9FC1-A33B7C9180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1608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A7FB8-63CD-40AC-98E4-8936FA7EDA7E}" type="datetimeFigureOut">
              <a:rPr lang="en-US" smtClean="0"/>
              <a:t>7/16/2020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C1281-B3B0-46F8-9FC1-A33B7C9180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841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A7FB8-63CD-40AC-98E4-8936FA7EDA7E}" type="datetimeFigureOut">
              <a:rPr lang="en-US" smtClean="0"/>
              <a:t>7/16/2020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C1281-B3B0-46F8-9FC1-A33B7C9180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4449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A7FB8-63CD-40AC-98E4-8936FA7EDA7E}" type="datetimeFigureOut">
              <a:rPr lang="en-US" smtClean="0"/>
              <a:t>7/16/2020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C1281-B3B0-46F8-9FC1-A33B7C9180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2931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A7FB8-63CD-40AC-98E4-8936FA7EDA7E}" type="datetimeFigureOut">
              <a:rPr lang="en-US" smtClean="0"/>
              <a:t>7/16/2020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9A5C1281-B3B0-46F8-9FC1-A33B7C9180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5518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A7FB8-63CD-40AC-98E4-8936FA7EDA7E}" type="datetimeFigureOut">
              <a:rPr lang="en-US" smtClean="0"/>
              <a:t>7/16/2020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C1281-B3B0-46F8-9FC1-A33B7C9180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186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A7FB8-63CD-40AC-98E4-8936FA7EDA7E}" type="datetimeFigureOut">
              <a:rPr lang="en-US" smtClean="0"/>
              <a:t>7/16/2020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C1281-B3B0-46F8-9FC1-A33B7C9180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221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A7FB8-63CD-40AC-98E4-8936FA7EDA7E}" type="datetimeFigureOut">
              <a:rPr lang="en-US" smtClean="0"/>
              <a:t>7/16/2020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C1281-B3B0-46F8-9FC1-A33B7C9180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277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A7FB8-63CD-40AC-98E4-8936FA7EDA7E}" type="datetimeFigureOut">
              <a:rPr lang="en-US" smtClean="0"/>
              <a:t>7/16/2020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C1281-B3B0-46F8-9FC1-A33B7C9180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2706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A7FB8-63CD-40AC-98E4-8936FA7EDA7E}" type="datetimeFigureOut">
              <a:rPr lang="en-US" smtClean="0"/>
              <a:t>7/16/2020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C1281-B3B0-46F8-9FC1-A33B7C9180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2405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A7FB8-63CD-40AC-98E4-8936FA7EDA7E}" type="datetimeFigureOut">
              <a:rPr lang="en-US" smtClean="0"/>
              <a:t>7/16/2020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C1281-B3B0-46F8-9FC1-A33B7C9180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1198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A7FB8-63CD-40AC-98E4-8936FA7EDA7E}" type="datetimeFigureOut">
              <a:rPr lang="en-US" smtClean="0"/>
              <a:t>7/16/2020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5C1281-B3B0-46F8-9FC1-A33B7C9180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946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CEA7FB8-63CD-40AC-98E4-8936FA7EDA7E}" type="datetimeFigureOut">
              <a:rPr lang="en-US" smtClean="0"/>
              <a:t>7/16/2020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A5C1281-B3B0-46F8-9FC1-A33B7C9180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459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ĐỀ TÀI :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XÂY DỰNG WEBSITE BÁN ĐIỆN THOẠI DI ĐỘNG BẰNG LARAVEL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>
          <a:xfrm>
            <a:off x="4305297" y="4208744"/>
            <a:ext cx="7197726" cy="1405467"/>
          </a:xfrm>
        </p:spPr>
        <p:txBody>
          <a:bodyPr/>
          <a:lstStyle/>
          <a:p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GVHD:Thầy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Lê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Vĩnh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Thịnh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GVPB:Thầy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Nguyễn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Thanh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Phước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FDA0B434-7333-48A9-900D-A23224F97357}"/>
              </a:ext>
            </a:extLst>
          </p:cNvPr>
          <p:cNvSpPr txBox="1">
            <a:spLocks/>
          </p:cNvSpPr>
          <p:nvPr/>
        </p:nvSpPr>
        <p:spPr>
          <a:xfrm>
            <a:off x="6222735" y="5243959"/>
            <a:ext cx="5830720" cy="654333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1" hangingPunct="1">
              <a:lnSpc>
                <a:spcPct val="100000"/>
              </a:lnSpc>
              <a:spcBef>
                <a:spcPct val="20000"/>
              </a:spcBef>
              <a:buFont typeface="Arial" pitchFamily="34" charset="0"/>
              <a:buNone/>
              <a:defRPr sz="1400" b="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thực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hiện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Nguyễn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Hoàng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Duy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-16110037</a:t>
            </a:r>
            <a:endParaRPr lang="en-US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            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Vũ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Tấn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Đạt</a:t>
            </a:r>
            <a:r>
              <a:rPr lang="en-US" sz="1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            -16110052 </a:t>
            </a:r>
            <a:endParaRPr lang="en-US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38344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83897" y="0"/>
            <a:ext cx="10018713" cy="1752599"/>
          </a:xfrm>
        </p:spPr>
        <p:txBody>
          <a:bodyPr/>
          <a:lstStyle/>
          <a:p>
            <a:pPr algn="l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III. PHÁT TRIỂN ỨNG DỤNG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484311" y="1710265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484310" y="1903359"/>
            <a:ext cx="898972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3896" y="1229346"/>
            <a:ext cx="3070588" cy="387437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3896" y="5103717"/>
            <a:ext cx="3070588" cy="171026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9723" y="1229346"/>
            <a:ext cx="2927059" cy="44196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32021" y="1229346"/>
            <a:ext cx="3371273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364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83897" y="0"/>
            <a:ext cx="10018713" cy="1752599"/>
          </a:xfrm>
        </p:spPr>
        <p:txBody>
          <a:bodyPr/>
          <a:lstStyle/>
          <a:p>
            <a:pPr algn="l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III. PHÁT TRIỂN ỨNG DỤNG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484311" y="1710265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484310" y="1903359"/>
            <a:ext cx="898972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2923" y="1197696"/>
            <a:ext cx="4286250" cy="553402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8717" y="1212392"/>
            <a:ext cx="4295775" cy="180022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8242" y="3163377"/>
            <a:ext cx="4286250" cy="294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408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83897" y="0"/>
            <a:ext cx="10018713" cy="1752599"/>
          </a:xfrm>
        </p:spPr>
        <p:txBody>
          <a:bodyPr/>
          <a:lstStyle/>
          <a:p>
            <a:pPr algn="l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III. PHÁT TRIỂN ỨNG DỤNG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484311" y="1710265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484310" y="1903359"/>
            <a:ext cx="898972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4801" y="1191203"/>
            <a:ext cx="4276725" cy="44386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0203" y="1191203"/>
            <a:ext cx="4276725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153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83897" y="0"/>
            <a:ext cx="10018713" cy="1752599"/>
          </a:xfrm>
        </p:spPr>
        <p:txBody>
          <a:bodyPr/>
          <a:lstStyle/>
          <a:p>
            <a:pPr algn="l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III. PHÁT TRIỂN ỨNG DỤNG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484311" y="1710265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484310" y="1903359"/>
            <a:ext cx="898972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</a:p>
        </p:txBody>
      </p:sp>
      <p:sp>
        <p:nvSpPr>
          <p:cNvPr id="8" name="Rectangle 7"/>
          <p:cNvSpPr/>
          <p:nvPr/>
        </p:nvSpPr>
        <p:spPr>
          <a:xfrm>
            <a:off x="1784928" y="1290934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 smtClean="0"/>
              <a:t>Home</a:t>
            </a:r>
            <a:endParaRPr lang="en-US" b="1" dirty="0" smtClean="0"/>
          </a:p>
          <a:p>
            <a:endParaRPr lang="en-US" b="1" dirty="0" smtClean="0"/>
          </a:p>
          <a:p>
            <a:endParaRPr lang="en-US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6609" y="1710265"/>
            <a:ext cx="10018713" cy="5213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229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83897" y="0"/>
            <a:ext cx="10018713" cy="1752599"/>
          </a:xfrm>
        </p:spPr>
        <p:txBody>
          <a:bodyPr/>
          <a:lstStyle/>
          <a:p>
            <a:pPr algn="l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III. PHÁT TRIỂN ỨNG DỤNG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484311" y="1710265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484310" y="1903359"/>
            <a:ext cx="898972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</a:p>
        </p:txBody>
      </p:sp>
      <p:sp>
        <p:nvSpPr>
          <p:cNvPr id="8" name="Rectangle 7"/>
          <p:cNvSpPr/>
          <p:nvPr/>
        </p:nvSpPr>
        <p:spPr>
          <a:xfrm>
            <a:off x="1784928" y="1290934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 smtClean="0"/>
              <a:t>Home</a:t>
            </a:r>
            <a:endParaRPr lang="en-US" b="1" dirty="0" smtClean="0"/>
          </a:p>
          <a:p>
            <a:endParaRPr lang="en-US" b="1" dirty="0" smtClean="0"/>
          </a:p>
          <a:p>
            <a:endParaRPr lang="en-US" b="1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4928" y="1710265"/>
            <a:ext cx="8753763" cy="4864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090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83897" y="0"/>
            <a:ext cx="10018713" cy="1752599"/>
          </a:xfrm>
        </p:spPr>
        <p:txBody>
          <a:bodyPr/>
          <a:lstStyle/>
          <a:p>
            <a:pPr algn="l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III. PHÁT TRIỂN ỨNG DỤNG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484311" y="1710265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484310" y="1903359"/>
            <a:ext cx="898972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</a:p>
        </p:txBody>
      </p:sp>
      <p:sp>
        <p:nvSpPr>
          <p:cNvPr id="8" name="Rectangle 7"/>
          <p:cNvSpPr/>
          <p:nvPr/>
        </p:nvSpPr>
        <p:spPr>
          <a:xfrm>
            <a:off x="1784928" y="1290934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 smtClean="0"/>
              <a:t>Chi </a:t>
            </a:r>
            <a:r>
              <a:rPr lang="en-US" b="1" dirty="0" err="1" smtClean="0"/>
              <a:t>tiết</a:t>
            </a:r>
            <a:r>
              <a:rPr lang="en-US" b="1" dirty="0" smtClean="0"/>
              <a:t> </a:t>
            </a:r>
            <a:r>
              <a:rPr lang="en-US" b="1" dirty="0" err="1" smtClean="0"/>
              <a:t>sản</a:t>
            </a:r>
            <a:r>
              <a:rPr lang="en-US" b="1" dirty="0" smtClean="0"/>
              <a:t> </a:t>
            </a:r>
            <a:r>
              <a:rPr lang="en-US" b="1" dirty="0" err="1" smtClean="0"/>
              <a:t>phẩm</a:t>
            </a:r>
            <a:endParaRPr lang="en-US" b="1" dirty="0" smtClean="0"/>
          </a:p>
          <a:p>
            <a:endParaRPr lang="en-US" b="1" dirty="0" smtClean="0"/>
          </a:p>
          <a:p>
            <a:endParaRPr lang="en-US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4927" y="1903359"/>
            <a:ext cx="7672539" cy="4345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877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83897" y="0"/>
            <a:ext cx="10018713" cy="1752599"/>
          </a:xfrm>
        </p:spPr>
        <p:txBody>
          <a:bodyPr/>
          <a:lstStyle/>
          <a:p>
            <a:pPr algn="l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III. PHÁT TRIỂN ỨNG DỤNG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484311" y="1710265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484310" y="1903359"/>
            <a:ext cx="898972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</a:p>
        </p:txBody>
      </p:sp>
      <p:sp>
        <p:nvSpPr>
          <p:cNvPr id="8" name="Rectangle 7"/>
          <p:cNvSpPr/>
          <p:nvPr/>
        </p:nvSpPr>
        <p:spPr>
          <a:xfrm>
            <a:off x="1784928" y="1290934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 err="1" smtClean="0"/>
              <a:t>Đánh</a:t>
            </a:r>
            <a:r>
              <a:rPr lang="en-US" b="1" dirty="0" smtClean="0"/>
              <a:t> </a:t>
            </a:r>
            <a:r>
              <a:rPr lang="en-US" b="1" dirty="0" err="1" smtClean="0"/>
              <a:t>giá</a:t>
            </a:r>
            <a:r>
              <a:rPr lang="en-US" b="1" dirty="0" smtClean="0"/>
              <a:t> </a:t>
            </a:r>
            <a:r>
              <a:rPr lang="en-US" b="1" dirty="0" err="1" smtClean="0"/>
              <a:t>sản</a:t>
            </a:r>
            <a:r>
              <a:rPr lang="en-US" b="1" dirty="0" smtClean="0"/>
              <a:t> </a:t>
            </a:r>
            <a:r>
              <a:rPr lang="en-US" b="1" dirty="0" err="1" smtClean="0"/>
              <a:t>phẩm</a:t>
            </a:r>
            <a:endParaRPr lang="en-US" b="1" dirty="0" smtClean="0"/>
          </a:p>
          <a:p>
            <a:endParaRPr lang="en-US" b="1" dirty="0" smtClean="0"/>
          </a:p>
          <a:p>
            <a:endParaRPr lang="en-US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7304" y="1710265"/>
            <a:ext cx="8886318" cy="4487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359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83897" y="0"/>
            <a:ext cx="10018713" cy="1752599"/>
          </a:xfrm>
        </p:spPr>
        <p:txBody>
          <a:bodyPr/>
          <a:lstStyle/>
          <a:p>
            <a:pPr algn="l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III. PHÁT TRIỂN ỨNG DỤNG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484311" y="1710265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484310" y="1903359"/>
            <a:ext cx="898972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</a:p>
        </p:txBody>
      </p:sp>
      <p:sp>
        <p:nvSpPr>
          <p:cNvPr id="8" name="Rectangle 7"/>
          <p:cNvSpPr/>
          <p:nvPr/>
        </p:nvSpPr>
        <p:spPr>
          <a:xfrm>
            <a:off x="1784928" y="1290934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 err="1" smtClean="0"/>
              <a:t>Xem</a:t>
            </a:r>
            <a:r>
              <a:rPr lang="en-US" b="1" dirty="0" smtClean="0"/>
              <a:t> </a:t>
            </a:r>
            <a:r>
              <a:rPr lang="en-US" b="1" dirty="0" err="1" smtClean="0"/>
              <a:t>sản</a:t>
            </a:r>
            <a:r>
              <a:rPr lang="en-US" b="1" dirty="0" smtClean="0"/>
              <a:t> </a:t>
            </a:r>
            <a:r>
              <a:rPr lang="en-US" b="1" dirty="0" err="1" smtClean="0"/>
              <a:t>phẩm</a:t>
            </a:r>
            <a:r>
              <a:rPr lang="en-US" b="1" dirty="0" smtClean="0"/>
              <a:t> </a:t>
            </a:r>
            <a:r>
              <a:rPr lang="en-US" b="1" dirty="0" err="1" smtClean="0"/>
              <a:t>theo</a:t>
            </a:r>
            <a:r>
              <a:rPr lang="en-US" b="1" dirty="0" smtClean="0"/>
              <a:t> </a:t>
            </a:r>
            <a:r>
              <a:rPr lang="en-US" b="1" dirty="0" err="1" smtClean="0"/>
              <a:t>danh</a:t>
            </a:r>
            <a:r>
              <a:rPr lang="en-US" b="1" dirty="0" smtClean="0"/>
              <a:t> </a:t>
            </a:r>
            <a:r>
              <a:rPr lang="en-US" b="1" dirty="0" err="1" smtClean="0"/>
              <a:t>mục</a:t>
            </a:r>
            <a:endParaRPr lang="en-US" b="1" dirty="0" smtClean="0"/>
          </a:p>
          <a:p>
            <a:endParaRPr lang="en-US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4928" y="1710265"/>
            <a:ext cx="8987892" cy="4635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2924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83897" y="0"/>
            <a:ext cx="10018713" cy="1752599"/>
          </a:xfrm>
        </p:spPr>
        <p:txBody>
          <a:bodyPr/>
          <a:lstStyle/>
          <a:p>
            <a:pPr algn="l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III. PHÁT TRIỂN ỨNG DỤNG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484311" y="1710265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484310" y="1903359"/>
            <a:ext cx="898972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</a:p>
        </p:txBody>
      </p:sp>
      <p:sp>
        <p:nvSpPr>
          <p:cNvPr id="8" name="Rectangle 7"/>
          <p:cNvSpPr/>
          <p:nvPr/>
        </p:nvSpPr>
        <p:spPr>
          <a:xfrm>
            <a:off x="1784928" y="1290934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 err="1" smtClean="0"/>
              <a:t>Giỏ</a:t>
            </a:r>
            <a:r>
              <a:rPr lang="en-US" b="1" dirty="0" smtClean="0"/>
              <a:t> </a:t>
            </a:r>
            <a:r>
              <a:rPr lang="en-US" b="1" dirty="0" err="1" smtClean="0"/>
              <a:t>hàng</a:t>
            </a:r>
            <a:endParaRPr lang="en-US" b="1" dirty="0" smtClean="0"/>
          </a:p>
          <a:p>
            <a:endParaRPr lang="en-US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4928" y="1776565"/>
            <a:ext cx="7969475" cy="4208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7750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83897" y="0"/>
            <a:ext cx="10018713" cy="1752599"/>
          </a:xfrm>
        </p:spPr>
        <p:txBody>
          <a:bodyPr/>
          <a:lstStyle/>
          <a:p>
            <a:pPr algn="l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III. PHÁT TRIỂN ỨNG DỤNG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484311" y="1710265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484310" y="1903359"/>
            <a:ext cx="898972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</a:p>
        </p:txBody>
      </p:sp>
      <p:sp>
        <p:nvSpPr>
          <p:cNvPr id="8" name="Rectangle 7"/>
          <p:cNvSpPr/>
          <p:nvPr/>
        </p:nvSpPr>
        <p:spPr>
          <a:xfrm>
            <a:off x="1784928" y="1290934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 err="1" smtClean="0"/>
              <a:t>Tha</a:t>
            </a:r>
            <a:r>
              <a:rPr lang="en-US" b="1" dirty="0" err="1" smtClean="0"/>
              <a:t>nh</a:t>
            </a:r>
            <a:r>
              <a:rPr lang="en-US" b="1" dirty="0" smtClean="0"/>
              <a:t> </a:t>
            </a:r>
            <a:r>
              <a:rPr lang="en-US" b="1" dirty="0" err="1" smtClean="0"/>
              <a:t>toán</a:t>
            </a:r>
            <a:endParaRPr lang="en-US" b="1" dirty="0" smtClean="0"/>
          </a:p>
          <a:p>
            <a:endParaRPr lang="en-US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4928" y="1752599"/>
            <a:ext cx="8949529" cy="4130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511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NỘI DUNG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285838" y="2065867"/>
            <a:ext cx="6144490" cy="301413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857250" indent="-857250">
              <a:buAutoNum type="romanUcPeriod"/>
            </a:pPr>
            <a:r>
              <a:rPr lang="en-US" dirty="0" err="1" smtClean="0"/>
              <a:t>Giới</a:t>
            </a:r>
            <a:r>
              <a:rPr lang="en-US" dirty="0" smtClean="0"/>
              <a:t> </a:t>
            </a:r>
            <a:r>
              <a:rPr lang="en-US" dirty="0" err="1" smtClean="0"/>
              <a:t>thiệu</a:t>
            </a:r>
            <a:r>
              <a:rPr lang="en-US" dirty="0" smtClean="0"/>
              <a:t> </a:t>
            </a:r>
            <a:r>
              <a:rPr lang="en-US" dirty="0" err="1" smtClean="0"/>
              <a:t>đề</a:t>
            </a:r>
            <a:r>
              <a:rPr lang="en-US" dirty="0" smtClean="0"/>
              <a:t> </a:t>
            </a:r>
            <a:r>
              <a:rPr lang="en-US" dirty="0" err="1" smtClean="0"/>
              <a:t>tài</a:t>
            </a:r>
            <a:endParaRPr lang="en-US" dirty="0" smtClean="0"/>
          </a:p>
          <a:p>
            <a:pPr marL="857250" indent="-857250">
              <a:buAutoNum type="romanUcPeriod"/>
            </a:pPr>
            <a:r>
              <a:rPr lang="en-US" dirty="0" err="1" smtClean="0"/>
              <a:t>Công</a:t>
            </a:r>
            <a:r>
              <a:rPr lang="en-US" dirty="0" smtClean="0"/>
              <a:t> </a:t>
            </a:r>
            <a:r>
              <a:rPr lang="en-US" dirty="0" err="1" smtClean="0"/>
              <a:t>nghệ</a:t>
            </a:r>
            <a:r>
              <a:rPr lang="en-US" dirty="0" smtClean="0"/>
              <a:t> </a:t>
            </a:r>
            <a:r>
              <a:rPr lang="en-US" dirty="0" err="1" smtClean="0"/>
              <a:t>Sử</a:t>
            </a:r>
            <a:r>
              <a:rPr lang="en-US" dirty="0" smtClean="0"/>
              <a:t> </a:t>
            </a:r>
            <a:r>
              <a:rPr lang="en-US" dirty="0" err="1" smtClean="0"/>
              <a:t>dụng</a:t>
            </a:r>
            <a:endParaRPr lang="en-US" dirty="0" smtClean="0"/>
          </a:p>
          <a:p>
            <a:pPr marL="857250" indent="-857250">
              <a:buAutoNum type="romanUcPeriod"/>
            </a:pPr>
            <a:r>
              <a:rPr lang="en-US" dirty="0" err="1" smtClean="0"/>
              <a:t>Phát</a:t>
            </a:r>
            <a:r>
              <a:rPr lang="en-US" dirty="0" smtClean="0"/>
              <a:t> </a:t>
            </a:r>
            <a:r>
              <a:rPr lang="en-US" dirty="0" err="1" smtClean="0"/>
              <a:t>triển</a:t>
            </a:r>
            <a:r>
              <a:rPr lang="en-US" dirty="0" smtClean="0"/>
              <a:t> </a:t>
            </a:r>
            <a:r>
              <a:rPr lang="en-US" dirty="0" err="1" smtClean="0"/>
              <a:t>ứng</a:t>
            </a:r>
            <a:r>
              <a:rPr lang="en-US" dirty="0" smtClean="0"/>
              <a:t> </a:t>
            </a:r>
            <a:r>
              <a:rPr lang="en-US" dirty="0" err="1" smtClean="0"/>
              <a:t>dụng</a:t>
            </a:r>
            <a:endParaRPr lang="en-US" dirty="0" smtClean="0"/>
          </a:p>
          <a:p>
            <a:pPr marL="857250" indent="-857250">
              <a:buAutoNum type="romanUcPeriod"/>
            </a:pPr>
            <a:r>
              <a:rPr lang="en-US" dirty="0" err="1" smtClean="0"/>
              <a:t>Kết</a:t>
            </a:r>
            <a:r>
              <a:rPr lang="en-US" dirty="0" smtClean="0"/>
              <a:t> </a:t>
            </a:r>
            <a:r>
              <a:rPr lang="en-US" dirty="0" err="1" smtClean="0"/>
              <a:t>Luận</a:t>
            </a:r>
            <a:r>
              <a:rPr lang="en-US" dirty="0" smtClean="0"/>
              <a:t> </a:t>
            </a:r>
            <a:r>
              <a:rPr lang="en-US" dirty="0" err="1" smtClean="0"/>
              <a:t>và</a:t>
            </a:r>
            <a:r>
              <a:rPr lang="en-US" dirty="0" smtClean="0"/>
              <a:t> demo</a:t>
            </a:r>
          </a:p>
        </p:txBody>
      </p:sp>
    </p:spTree>
    <p:extLst>
      <p:ext uri="{BB962C8B-B14F-4D97-AF65-F5344CB8AC3E}">
        <p14:creationId xmlns:p14="http://schemas.microsoft.com/office/powerpoint/2010/main" val="3776141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83897" y="0"/>
            <a:ext cx="10018713" cy="1752599"/>
          </a:xfrm>
        </p:spPr>
        <p:txBody>
          <a:bodyPr/>
          <a:lstStyle/>
          <a:p>
            <a:pPr algn="l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III. PHÁT TRIỂN ỨNG DỤNG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484311" y="1710265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484310" y="1903359"/>
            <a:ext cx="898972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</a:p>
        </p:txBody>
      </p:sp>
      <p:sp>
        <p:nvSpPr>
          <p:cNvPr id="8" name="Rectangle 7"/>
          <p:cNvSpPr/>
          <p:nvPr/>
        </p:nvSpPr>
        <p:spPr>
          <a:xfrm>
            <a:off x="1784928" y="1290934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 err="1" smtClean="0"/>
              <a:t>Gửi</a:t>
            </a:r>
            <a:r>
              <a:rPr lang="en-US" b="1" dirty="0" smtClean="0"/>
              <a:t> </a:t>
            </a:r>
            <a:r>
              <a:rPr lang="en-US" b="1" dirty="0" err="1" smtClean="0"/>
              <a:t>thông</a:t>
            </a:r>
            <a:r>
              <a:rPr lang="en-US" b="1" dirty="0" smtClean="0"/>
              <a:t> tin </a:t>
            </a:r>
            <a:r>
              <a:rPr lang="en-US" b="1" dirty="0" err="1" smtClean="0"/>
              <a:t>đơn</a:t>
            </a:r>
            <a:r>
              <a:rPr lang="en-US" b="1" dirty="0" smtClean="0"/>
              <a:t> </a:t>
            </a:r>
            <a:r>
              <a:rPr lang="en-US" b="1" dirty="0" err="1" smtClean="0"/>
              <a:t>hàng</a:t>
            </a:r>
            <a:r>
              <a:rPr lang="en-US" b="1" dirty="0" smtClean="0"/>
              <a:t> </a:t>
            </a:r>
            <a:r>
              <a:rPr lang="en-US" b="1" dirty="0" err="1" smtClean="0"/>
              <a:t>về</a:t>
            </a:r>
            <a:r>
              <a:rPr lang="en-US" b="1" dirty="0" smtClean="0"/>
              <a:t> email </a:t>
            </a:r>
            <a:r>
              <a:rPr lang="en-US" b="1" dirty="0" err="1" smtClean="0"/>
              <a:t>của</a:t>
            </a:r>
            <a:r>
              <a:rPr lang="en-US" b="1" dirty="0" smtClean="0"/>
              <a:t> User</a:t>
            </a:r>
            <a:endParaRPr lang="en-US" b="1" dirty="0" smtClean="0"/>
          </a:p>
          <a:p>
            <a:endParaRPr lang="en-US" b="1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4929" y="1752599"/>
            <a:ext cx="10028646" cy="4431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424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83897" y="0"/>
            <a:ext cx="10018713" cy="1752599"/>
          </a:xfrm>
        </p:spPr>
        <p:txBody>
          <a:bodyPr/>
          <a:lstStyle/>
          <a:p>
            <a:pPr algn="l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III. PHÁT TRIỂN ỨNG DỤNG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484311" y="1710265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484310" y="1903359"/>
            <a:ext cx="898972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</a:p>
        </p:txBody>
      </p:sp>
      <p:sp>
        <p:nvSpPr>
          <p:cNvPr id="8" name="Rectangle 7"/>
          <p:cNvSpPr/>
          <p:nvPr/>
        </p:nvSpPr>
        <p:spPr>
          <a:xfrm>
            <a:off x="1784928" y="1290934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 err="1" smtClean="0"/>
              <a:t>Quản</a:t>
            </a:r>
            <a:r>
              <a:rPr lang="en-US" b="1" dirty="0" smtClean="0"/>
              <a:t> </a:t>
            </a:r>
            <a:r>
              <a:rPr lang="en-US" b="1" dirty="0" err="1" smtClean="0"/>
              <a:t>lý</a:t>
            </a:r>
            <a:r>
              <a:rPr lang="en-US" b="1" dirty="0" smtClean="0"/>
              <a:t> </a:t>
            </a:r>
            <a:r>
              <a:rPr lang="en-US" b="1" dirty="0" err="1" smtClean="0"/>
              <a:t>thông</a:t>
            </a:r>
            <a:r>
              <a:rPr lang="en-US" b="1" dirty="0" smtClean="0"/>
              <a:t> tin User</a:t>
            </a:r>
            <a:endParaRPr lang="en-US" b="1" dirty="0" smtClean="0"/>
          </a:p>
          <a:p>
            <a:endParaRPr lang="en-US" b="1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4928" y="1614100"/>
            <a:ext cx="9467470" cy="4565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420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83897" y="0"/>
            <a:ext cx="10018713" cy="1752599"/>
          </a:xfrm>
        </p:spPr>
        <p:txBody>
          <a:bodyPr/>
          <a:lstStyle/>
          <a:p>
            <a:pPr algn="l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III. PHÁT TRIỂN ỨNG DỤNG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484311" y="1710265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484310" y="1903359"/>
            <a:ext cx="898972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</a:p>
        </p:txBody>
      </p:sp>
      <p:sp>
        <p:nvSpPr>
          <p:cNvPr id="8" name="Rectangle 7"/>
          <p:cNvSpPr/>
          <p:nvPr/>
        </p:nvSpPr>
        <p:spPr>
          <a:xfrm>
            <a:off x="1784928" y="1290934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 err="1" smtClean="0"/>
              <a:t>Quản</a:t>
            </a:r>
            <a:r>
              <a:rPr lang="en-US" b="1" dirty="0" smtClean="0"/>
              <a:t> </a:t>
            </a:r>
            <a:r>
              <a:rPr lang="en-US" b="1" dirty="0" err="1" smtClean="0"/>
              <a:t>lý</a:t>
            </a:r>
            <a:r>
              <a:rPr lang="en-US" b="1" dirty="0" smtClean="0"/>
              <a:t> </a:t>
            </a:r>
            <a:r>
              <a:rPr lang="en-US" b="1" dirty="0" err="1" smtClean="0"/>
              <a:t>đơn</a:t>
            </a:r>
            <a:r>
              <a:rPr lang="en-US" b="1" dirty="0" smtClean="0"/>
              <a:t> </a:t>
            </a:r>
            <a:r>
              <a:rPr lang="en-US" b="1" dirty="0" err="1" smtClean="0"/>
              <a:t>hàng</a:t>
            </a:r>
            <a:endParaRPr lang="en-US" b="1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8624" y="2088025"/>
            <a:ext cx="9060151" cy="4086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176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83897" y="0"/>
            <a:ext cx="10018713" cy="1752599"/>
          </a:xfrm>
        </p:spPr>
        <p:txBody>
          <a:bodyPr/>
          <a:lstStyle/>
          <a:p>
            <a:pPr algn="l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III. PHÁT TRIỂN ỨNG DỤNG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484311" y="1710265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484310" y="1903359"/>
            <a:ext cx="898972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</a:p>
        </p:txBody>
      </p:sp>
      <p:sp>
        <p:nvSpPr>
          <p:cNvPr id="8" name="Rectangle 7"/>
          <p:cNvSpPr/>
          <p:nvPr/>
        </p:nvSpPr>
        <p:spPr>
          <a:xfrm>
            <a:off x="1784928" y="1290934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 smtClean="0"/>
              <a:t>Chi </a:t>
            </a:r>
            <a:r>
              <a:rPr lang="en-US" b="1" dirty="0" err="1" smtClean="0"/>
              <a:t>tiết</a:t>
            </a:r>
            <a:r>
              <a:rPr lang="en-US" b="1" dirty="0" smtClean="0"/>
              <a:t> </a:t>
            </a:r>
            <a:r>
              <a:rPr lang="en-US" b="1" dirty="0" err="1" smtClean="0"/>
              <a:t>đơn</a:t>
            </a:r>
            <a:r>
              <a:rPr lang="en-US" b="1" dirty="0" smtClean="0"/>
              <a:t> </a:t>
            </a:r>
            <a:r>
              <a:rPr lang="en-US" b="1" dirty="0" err="1" smtClean="0"/>
              <a:t>hàng</a:t>
            </a:r>
            <a:endParaRPr lang="en-US" b="1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4928" y="1971861"/>
            <a:ext cx="8992951" cy="4170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592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83897" y="0"/>
            <a:ext cx="10018713" cy="1752599"/>
          </a:xfrm>
        </p:spPr>
        <p:txBody>
          <a:bodyPr/>
          <a:lstStyle/>
          <a:p>
            <a:pPr algn="l"/>
            <a:r>
              <a:rPr lang="en-US" dirty="0"/>
              <a:t>IV.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Luận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demo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484311" y="1710265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484310" y="1903359"/>
            <a:ext cx="898972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</a:p>
        </p:txBody>
      </p:sp>
      <p:sp>
        <p:nvSpPr>
          <p:cNvPr id="7" name="Rectangle 6"/>
          <p:cNvSpPr/>
          <p:nvPr/>
        </p:nvSpPr>
        <p:spPr>
          <a:xfrm>
            <a:off x="1683896" y="1349361"/>
            <a:ext cx="6096000" cy="397031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</a:t>
            </a:r>
          </a:p>
          <a:p>
            <a:pPr marL="285750" indent="-285750">
              <a:buFontTx/>
              <a:buChar char="-"/>
            </a:pP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bị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kiến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thức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thêm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kiến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thức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PHP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Laravel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Hoàn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website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bán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giày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như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Xem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Chi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tiết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Thanh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Đăng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ký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khoản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,…</a:t>
            </a:r>
          </a:p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Ưu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 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thân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thiện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 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Dễ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thao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tác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 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đánh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sao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từng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Hiển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thị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bán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chạy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gợi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ý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giúp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kiếm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nhanh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hơn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85750" indent="-285750">
              <a:buFontTx/>
              <a:buChar char="-"/>
            </a:pP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chi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tiết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đơn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email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dung.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8331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83897" y="0"/>
            <a:ext cx="10018713" cy="1752599"/>
          </a:xfrm>
        </p:spPr>
        <p:txBody>
          <a:bodyPr/>
          <a:lstStyle/>
          <a:p>
            <a:pPr algn="l"/>
            <a:r>
              <a:rPr lang="en-US" dirty="0"/>
              <a:t>IV.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Luận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demo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484311" y="1710265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484310" y="1903359"/>
            <a:ext cx="898972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</a:p>
        </p:txBody>
      </p:sp>
      <p:sp>
        <p:nvSpPr>
          <p:cNvPr id="7" name="Rectangle 6"/>
          <p:cNvSpPr/>
          <p:nvPr/>
        </p:nvSpPr>
        <p:spPr>
          <a:xfrm>
            <a:off x="1683896" y="1349361"/>
            <a:ext cx="6096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Nhược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 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thêm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thanh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online.</a:t>
            </a:r>
          </a:p>
          <a:p>
            <a:pPr marL="285750" indent="-285750">
              <a:buFontTx/>
              <a:buChar char="-"/>
            </a:pP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nâng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cao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gợi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ý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them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nâng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cao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như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tiền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ship,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Xử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lí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lọc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đơn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bậc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khác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nhau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</a:t>
            </a:r>
          </a:p>
          <a:p>
            <a:pPr marL="285750" indent="-285750">
              <a:buFontTx/>
              <a:buChar char="-"/>
            </a:pP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Trau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dồi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thêm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kiến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thức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Laravel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Tx/>
              <a:buChar char="-"/>
            </a:pP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Tích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hợp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thêm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online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như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đăng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qua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mạng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xã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hội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thanh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ví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online.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0678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0952" y="2181221"/>
            <a:ext cx="2811356" cy="1752599"/>
          </a:xfrm>
        </p:spPr>
        <p:txBody>
          <a:bodyPr/>
          <a:lstStyle/>
          <a:p>
            <a:pPr algn="l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DEMO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484311" y="1710265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484310" y="1903359"/>
            <a:ext cx="898972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660348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63521" y="2290232"/>
            <a:ext cx="5631303" cy="1752599"/>
          </a:xfrm>
        </p:spPr>
        <p:txBody>
          <a:bodyPr>
            <a:normAutofit/>
          </a:bodyPr>
          <a:lstStyle/>
          <a:p>
            <a:r>
              <a:rPr lang="en-US" b="1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Cám</a:t>
            </a:r>
            <a:r>
              <a:rPr lang="en-US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b="1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ơn</a:t>
            </a:r>
            <a:r>
              <a:rPr lang="en-US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b="1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sự</a:t>
            </a:r>
            <a:r>
              <a:rPr lang="en-US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b="1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lắng</a:t>
            </a:r>
            <a:r>
              <a:rPr lang="en-US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b="1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nghe</a:t>
            </a:r>
            <a:r>
              <a:rPr lang="en-US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b="1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của</a:t>
            </a:r>
            <a:r>
              <a:rPr lang="en-US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b="1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thầy</a:t>
            </a:r>
            <a:r>
              <a:rPr lang="en-US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b="1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cô</a:t>
            </a:r>
            <a:r>
              <a:rPr lang="en-US" dirty="0"/>
              <a:t>	</a:t>
            </a:r>
            <a:endParaRPr lang="en-US" b="1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484311" y="1710265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484310" y="1903359"/>
            <a:ext cx="898972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300696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I.GIỚI THIỆU ĐỀ TÀI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1484311" y="1790315"/>
            <a:ext cx="7900087" cy="25752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 smtClean="0"/>
              <a:t>-    </a:t>
            </a:r>
            <a:r>
              <a:rPr lang="en-US" b="1" dirty="0" err="1" smtClean="0"/>
              <a:t>Xây</a:t>
            </a:r>
            <a:r>
              <a:rPr lang="en-US" b="1" dirty="0" smtClean="0"/>
              <a:t> </a:t>
            </a:r>
            <a:r>
              <a:rPr lang="en-US" b="1" dirty="0" err="1" smtClean="0"/>
              <a:t>dựng</a:t>
            </a:r>
            <a:r>
              <a:rPr lang="en-US" b="1" dirty="0" smtClean="0"/>
              <a:t> Website </a:t>
            </a:r>
            <a:r>
              <a:rPr lang="en-US" b="1" dirty="0" err="1" smtClean="0"/>
              <a:t>bán</a:t>
            </a:r>
            <a:r>
              <a:rPr lang="en-US" b="1" dirty="0" smtClean="0"/>
              <a:t> </a:t>
            </a:r>
            <a:r>
              <a:rPr lang="en-US" b="1" dirty="0" err="1" smtClean="0"/>
              <a:t>điện</a:t>
            </a:r>
            <a:r>
              <a:rPr lang="en-US" b="1" dirty="0" smtClean="0"/>
              <a:t> </a:t>
            </a:r>
            <a:r>
              <a:rPr lang="en-US" b="1" dirty="0" err="1" smtClean="0"/>
              <a:t>thoại</a:t>
            </a:r>
            <a:r>
              <a:rPr lang="en-US" b="1" dirty="0" smtClean="0"/>
              <a:t> </a:t>
            </a:r>
            <a:r>
              <a:rPr lang="en-US" b="1" dirty="0" err="1" smtClean="0"/>
              <a:t>nhằm</a:t>
            </a:r>
            <a:r>
              <a:rPr lang="en-US" b="1" dirty="0" smtClean="0"/>
              <a:t> </a:t>
            </a:r>
            <a:r>
              <a:rPr lang="en-US" b="1" dirty="0" err="1" smtClean="0"/>
              <a:t>đáp</a:t>
            </a:r>
            <a:r>
              <a:rPr lang="en-US" b="1" dirty="0" smtClean="0"/>
              <a:t> </a:t>
            </a:r>
            <a:r>
              <a:rPr lang="en-US" b="1" dirty="0" err="1" smtClean="0"/>
              <a:t>ứng</a:t>
            </a:r>
            <a:r>
              <a:rPr lang="en-US" b="1" dirty="0" smtClean="0"/>
              <a:t> </a:t>
            </a:r>
            <a:r>
              <a:rPr lang="en-US" b="1" dirty="0" err="1" smtClean="0"/>
              <a:t>nhu</a:t>
            </a:r>
            <a:r>
              <a:rPr lang="en-US" b="1" dirty="0" smtClean="0"/>
              <a:t> </a:t>
            </a:r>
            <a:r>
              <a:rPr lang="en-US" b="1" dirty="0" err="1" smtClean="0"/>
              <a:t>cầu</a:t>
            </a:r>
            <a:r>
              <a:rPr lang="en-US" b="1" dirty="0" smtClean="0"/>
              <a:t> </a:t>
            </a:r>
            <a:r>
              <a:rPr lang="en-US" b="1" dirty="0" err="1" smtClean="0"/>
              <a:t>mua</a:t>
            </a:r>
            <a:r>
              <a:rPr lang="en-US" b="1" dirty="0" smtClean="0"/>
              <a:t> </a:t>
            </a:r>
            <a:r>
              <a:rPr lang="en-US" b="1" dirty="0" err="1" smtClean="0"/>
              <a:t>sắm</a:t>
            </a:r>
            <a:r>
              <a:rPr lang="en-US" b="1" dirty="0" smtClean="0"/>
              <a:t> </a:t>
            </a:r>
            <a:r>
              <a:rPr lang="en-US" b="1" dirty="0" err="1" smtClean="0"/>
              <a:t>của</a:t>
            </a:r>
            <a:r>
              <a:rPr lang="en-US" b="1" dirty="0" smtClean="0"/>
              <a:t> </a:t>
            </a:r>
            <a:r>
              <a:rPr lang="en-US" b="1" dirty="0" err="1" smtClean="0"/>
              <a:t>người</a:t>
            </a:r>
            <a:r>
              <a:rPr lang="en-US" b="1" dirty="0" smtClean="0"/>
              <a:t> </a:t>
            </a:r>
            <a:r>
              <a:rPr lang="en-US" b="1" dirty="0" err="1" smtClean="0"/>
              <a:t>dùng</a:t>
            </a:r>
            <a:endParaRPr lang="en-US" b="1" dirty="0" smtClean="0"/>
          </a:p>
          <a:p>
            <a:pPr>
              <a:buFontTx/>
              <a:buChar char="-"/>
            </a:pPr>
            <a:r>
              <a:rPr lang="en-US" b="1" dirty="0" err="1" smtClean="0"/>
              <a:t>Áp</a:t>
            </a:r>
            <a:r>
              <a:rPr lang="en-US" b="1" dirty="0" smtClean="0"/>
              <a:t> </a:t>
            </a:r>
            <a:r>
              <a:rPr lang="en-US" b="1" dirty="0" err="1" smtClean="0"/>
              <a:t>dụng</a:t>
            </a:r>
            <a:r>
              <a:rPr lang="en-US" b="1" dirty="0" smtClean="0"/>
              <a:t> framework </a:t>
            </a:r>
            <a:r>
              <a:rPr lang="en-US" b="1" dirty="0" err="1" smtClean="0"/>
              <a:t>Laravel</a:t>
            </a:r>
            <a:r>
              <a:rPr lang="en-US" b="1" dirty="0" smtClean="0"/>
              <a:t>.</a:t>
            </a:r>
            <a:endParaRPr lang="en-US" b="1" dirty="0" smtClean="0"/>
          </a:p>
          <a:p>
            <a:pPr>
              <a:buFontTx/>
              <a:buChar char="-"/>
            </a:pPr>
            <a:r>
              <a:rPr lang="en-US" b="1" dirty="0" err="1" smtClean="0"/>
              <a:t>Giúp</a:t>
            </a:r>
            <a:r>
              <a:rPr lang="en-US" b="1" dirty="0" smtClean="0"/>
              <a:t> </a:t>
            </a:r>
            <a:r>
              <a:rPr lang="en-US" b="1" dirty="0" err="1" smtClean="0"/>
              <a:t>người</a:t>
            </a:r>
            <a:r>
              <a:rPr lang="en-US" b="1" dirty="0" smtClean="0"/>
              <a:t> </a:t>
            </a:r>
            <a:r>
              <a:rPr lang="en-US" b="1" dirty="0" err="1" smtClean="0"/>
              <a:t>dùng</a:t>
            </a:r>
            <a:r>
              <a:rPr lang="en-US" b="1" dirty="0" smtClean="0"/>
              <a:t> </a:t>
            </a:r>
            <a:r>
              <a:rPr lang="en-US" b="1" dirty="0" err="1" smtClean="0"/>
              <a:t>tiết</a:t>
            </a:r>
            <a:r>
              <a:rPr lang="en-US" b="1" dirty="0" smtClean="0"/>
              <a:t> </a:t>
            </a:r>
            <a:r>
              <a:rPr lang="en-US" b="1" dirty="0" err="1" smtClean="0"/>
              <a:t>kiệm</a:t>
            </a:r>
            <a:r>
              <a:rPr lang="en-US" b="1" dirty="0" smtClean="0"/>
              <a:t> </a:t>
            </a:r>
            <a:r>
              <a:rPr lang="en-US" b="1" dirty="0" err="1" smtClean="0"/>
              <a:t>thời</a:t>
            </a:r>
            <a:r>
              <a:rPr lang="en-US" b="1" dirty="0" smtClean="0"/>
              <a:t> </a:t>
            </a:r>
            <a:r>
              <a:rPr lang="en-US" b="1" dirty="0" err="1" smtClean="0"/>
              <a:t>gian</a:t>
            </a:r>
            <a:r>
              <a:rPr lang="en-US" b="1" dirty="0" smtClean="0"/>
              <a:t> </a:t>
            </a:r>
            <a:r>
              <a:rPr lang="en-US" b="1" dirty="0" err="1" smtClean="0"/>
              <a:t>và</a:t>
            </a:r>
            <a:r>
              <a:rPr lang="en-US" b="1" dirty="0" smtClean="0"/>
              <a:t> </a:t>
            </a:r>
            <a:r>
              <a:rPr lang="en-US" b="1" dirty="0" err="1" smtClean="0"/>
              <a:t>hỗ</a:t>
            </a:r>
            <a:r>
              <a:rPr lang="en-US" b="1" dirty="0" smtClean="0"/>
              <a:t> </a:t>
            </a:r>
            <a:r>
              <a:rPr lang="en-US" b="1" dirty="0" err="1" smtClean="0"/>
              <a:t>trợ</a:t>
            </a:r>
            <a:r>
              <a:rPr lang="en-US" b="1" dirty="0" smtClean="0"/>
              <a:t> </a:t>
            </a:r>
            <a:r>
              <a:rPr lang="en-US" b="1" dirty="0" err="1" smtClean="0"/>
              <a:t>người</a:t>
            </a:r>
            <a:r>
              <a:rPr lang="en-US" b="1" dirty="0" smtClean="0"/>
              <a:t> </a:t>
            </a:r>
            <a:r>
              <a:rPr lang="en-US" b="1" dirty="0" err="1" smtClean="0"/>
              <a:t>dùng</a:t>
            </a:r>
            <a:r>
              <a:rPr lang="en-US" b="1" dirty="0" smtClean="0"/>
              <a:t> </a:t>
            </a:r>
            <a:r>
              <a:rPr lang="en-US" b="1" dirty="0" err="1" smtClean="0"/>
              <a:t>mua</a:t>
            </a:r>
            <a:r>
              <a:rPr lang="en-US" b="1" dirty="0" smtClean="0"/>
              <a:t> </a:t>
            </a:r>
            <a:r>
              <a:rPr lang="en-US" b="1" dirty="0" err="1" smtClean="0"/>
              <a:t>được</a:t>
            </a:r>
            <a:r>
              <a:rPr lang="en-US" b="1" dirty="0" smtClean="0"/>
              <a:t> </a:t>
            </a:r>
            <a:r>
              <a:rPr lang="en-US" b="1" dirty="0" err="1" smtClean="0"/>
              <a:t>sản</a:t>
            </a:r>
            <a:r>
              <a:rPr lang="en-US" b="1" dirty="0" smtClean="0"/>
              <a:t> </a:t>
            </a:r>
            <a:r>
              <a:rPr lang="en-US" b="1" dirty="0" err="1" smtClean="0"/>
              <a:t>phẩm</a:t>
            </a:r>
            <a:r>
              <a:rPr lang="en-US" b="1" dirty="0" smtClean="0"/>
              <a:t> </a:t>
            </a:r>
            <a:r>
              <a:rPr lang="en-US" b="1" dirty="0" err="1" smtClean="0"/>
              <a:t>mong</a:t>
            </a:r>
            <a:r>
              <a:rPr lang="en-US" b="1" dirty="0" smtClean="0"/>
              <a:t> </a:t>
            </a:r>
            <a:r>
              <a:rPr lang="en-US" b="1" dirty="0" err="1" smtClean="0"/>
              <a:t>muốn</a:t>
            </a:r>
            <a:r>
              <a:rPr lang="en-US" b="1" dirty="0" smtClean="0"/>
              <a:t>.</a:t>
            </a:r>
            <a:endParaRPr lang="en-US" b="1" dirty="0"/>
          </a:p>
        </p:txBody>
      </p:sp>
      <p:pic>
        <p:nvPicPr>
          <p:cNvPr id="1026" name="Picture 2" descr="Sau vá»¥ Nháº­t CÆ°á»ng, nhiá»u shop Äiá»n thoáº¡i táº¡i Viá»t Nam nhÃ¡o nhÃ¡c gá»¡ ..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5757" y="3925455"/>
            <a:ext cx="6096000" cy="2858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1320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II. CÔNG NGHỆ SỬ DỤNG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484311" y="1903359"/>
            <a:ext cx="6096000" cy="646330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</a:t>
            </a:r>
            <a:r>
              <a:rPr lang="en-US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PHP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ngôn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ngữ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lập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kịch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(scripting language)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mã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nguồn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mở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phổ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biến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chạy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máy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chủ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-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Mã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lệnh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PHP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nhúng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HTML .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- 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vi-VN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à </a:t>
            </a:r>
            <a:r>
              <a:rPr lang="vi-V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ngôn ngữ lập trình mã nguồn mở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.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2.</a:t>
            </a:r>
            <a:r>
              <a:rPr lang="en-US" b="1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Laravel</a:t>
            </a:r>
            <a:r>
              <a:rPr lang="en-US" b="1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endParaRPr lang="en-US" b="1" dirty="0" smtClean="0">
              <a:solidFill>
                <a:schemeClr val="accent3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PHP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FrameWork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phổ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biến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xây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dựng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web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dự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án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nhỏ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đến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lớn</a:t>
            </a:r>
            <a:r>
              <a:rPr lang="en-US" b="1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b="1" dirty="0" smtClean="0">
              <a:solidFill>
                <a:schemeClr val="accent3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Laravel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tuân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thủ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MVC(Model View Controller)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giúp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dễ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dàng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nhanh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chóng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ra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nguyên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mẫu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web.</a:t>
            </a:r>
            <a:endParaRPr lang="en-US" b="1" dirty="0">
              <a:solidFill>
                <a:schemeClr val="accent3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Cung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rất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nhóm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giúp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quá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trở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nên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nhanh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chóng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rất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lần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</a:p>
        </p:txBody>
      </p:sp>
      <p:pic>
        <p:nvPicPr>
          <p:cNvPr id="6" name="Picture 2" descr="Lá»i khuyÃªn Äá» há»c Laravel nhanh hÆ¡n | Tech Tal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4035" y="2161977"/>
            <a:ext cx="3916219" cy="3298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4851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II. CÔNG NGHỆ SỬ DỤNG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484311" y="1903359"/>
            <a:ext cx="6096000" cy="480131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3.</a:t>
            </a:r>
            <a:r>
              <a:rPr lang="en-US" b="1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MySQL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trị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sở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mã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nguồn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mở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nhà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ưa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chuộng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quá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-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trị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sở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tốc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cao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ổn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dễ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.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-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Hoạt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hành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cung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lớn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hàm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tiện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ích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rất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mạnh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</a:p>
        </p:txBody>
      </p:sp>
      <p:pic>
        <p:nvPicPr>
          <p:cNvPr id="6" name="Picture 2" descr="Lá»i khuyÃªn Äá» há»c Laravel nhanh hÆ¡n | Tech Tal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4035" y="2161977"/>
            <a:ext cx="3916219" cy="3298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3784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III. PHÁT TRIỂN ỨNG DỤNG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484311" y="1710265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484311" y="1903359"/>
            <a:ext cx="6096000" cy="59093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	+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Phía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Guest : </a:t>
            </a:r>
          </a:p>
          <a:p>
            <a:pPr lvl="5">
              <a:buFont typeface="Wingdings" panose="05000000000000000000" pitchFamily="2" charset="2"/>
              <a:buChar char="v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Đăng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</a:p>
          <a:p>
            <a:pPr lvl="5">
              <a:buFont typeface="Wingdings" panose="05000000000000000000" pitchFamily="2" charset="2"/>
              <a:buChar char="v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Đăng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kí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5">
              <a:buFont typeface="Wingdings" panose="05000000000000000000" pitchFamily="2" charset="2"/>
              <a:buChar char="v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mật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khẩu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5">
              <a:buFont typeface="Wingdings" panose="05000000000000000000" pitchFamily="2" charset="2"/>
              <a:buChar char="v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chủ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5">
              <a:buFont typeface="Wingdings" panose="05000000000000000000" pitchFamily="2" charset="2"/>
              <a:buChar char="v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Xem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5">
              <a:buFont typeface="Wingdings" panose="05000000000000000000" pitchFamily="2" charset="2"/>
              <a:buChar char="v"/>
            </a:pP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Xem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chi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tiết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5">
              <a:buFont typeface="Wingdings" panose="05000000000000000000" pitchFamily="2" charset="2"/>
              <a:buChar char="v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tin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web.</a:t>
            </a:r>
          </a:p>
          <a:p>
            <a:pPr lvl="5">
              <a:buFont typeface="Wingdings" panose="05000000000000000000" pitchFamily="2" charset="2"/>
              <a:buChar char="v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tin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5">
              <a:buFont typeface="Wingdings" panose="05000000000000000000" pitchFamily="2" charset="2"/>
              <a:buChar char="v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kiếm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2099025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III. PHÁT TRIỂN ỨNG DỤNG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484311" y="1710265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484310" y="1903359"/>
            <a:ext cx="8989726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	+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Phía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User: </a:t>
            </a:r>
          </a:p>
          <a:p>
            <a:pPr marL="2571750" lvl="5" indent="-285750">
              <a:buFont typeface="Wingdings" panose="05000000000000000000" pitchFamily="2" charset="2"/>
              <a:buChar char="v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Sở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hữu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mọi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như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Guest.</a:t>
            </a:r>
          </a:p>
          <a:p>
            <a:pPr marL="2571750" lvl="5" indent="-285750">
              <a:buFont typeface="Wingdings" panose="05000000000000000000" pitchFamily="2" charset="2"/>
              <a:buChar char="v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Thêm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giỏ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571750" lvl="5" indent="-285750">
              <a:buFont typeface="Wingdings" panose="05000000000000000000" pitchFamily="2" charset="2"/>
              <a:buChar char="v"/>
            </a:pP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Đánh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571750" lvl="5" indent="-285750">
              <a:buFont typeface="Wingdings" panose="05000000000000000000" pitchFamily="2" charset="2"/>
              <a:buChar char="v"/>
            </a:pP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Đặt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571750" lvl="5" indent="-285750">
              <a:buFont typeface="Wingdings" panose="05000000000000000000" pitchFamily="2" charset="2"/>
              <a:buChar char="v"/>
            </a:pP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Chỉnh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tin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khoản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571750" lvl="5" indent="-285750">
              <a:buFont typeface="Wingdings" panose="05000000000000000000" pitchFamily="2" charset="2"/>
              <a:buChar char="v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Xem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đơn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đặt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đặt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571750" lvl="5" indent="-285750">
              <a:buFont typeface="Wingdings" panose="05000000000000000000" pitchFamily="2" charset="2"/>
              <a:buChar char="v"/>
            </a:pP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Gợi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ý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xem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gợi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ý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dòng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mua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lượt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bán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nhất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41577797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III. PHÁT TRIỂN ỨNG DỤNG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484311" y="1710265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484310" y="1903359"/>
            <a:ext cx="8989726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		+ </a:t>
            </a:r>
            <a:r>
              <a:rPr lang="en-US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Phía</a:t>
            </a:r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Admin: </a:t>
            </a:r>
          </a:p>
          <a:p>
            <a:pPr marL="2571750" lvl="5" indent="-285750">
              <a:buFont typeface="Wingdings" panose="05000000000000000000" pitchFamily="2" charset="2"/>
              <a:buChar char="v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Thêm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xóa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571750" lvl="5" indent="-285750">
              <a:buFont typeface="Wingdings" panose="05000000000000000000" pitchFamily="2" charset="2"/>
              <a:buChar char="v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kê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doanh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571750" lvl="5" indent="-285750">
              <a:buFont typeface="Wingdings" panose="05000000000000000000" pitchFamily="2" charset="2"/>
              <a:buChar char="v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Thêm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xóa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nhãn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điện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thoại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571750" lvl="5" indent="-285750">
              <a:buFont typeface="Wingdings" panose="05000000000000000000" pitchFamily="2" charset="2"/>
              <a:buChar char="v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lí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đơn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đặt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571750" lvl="5" indent="-285750">
              <a:buFont typeface="Wingdings" panose="05000000000000000000" pitchFamily="2" charset="2"/>
              <a:buChar char="v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lí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User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14067332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83897" y="0"/>
            <a:ext cx="10018713" cy="1752599"/>
          </a:xfrm>
        </p:spPr>
        <p:txBody>
          <a:bodyPr/>
          <a:lstStyle/>
          <a:p>
            <a:pPr algn="l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III. PHÁT TRIỂN ỨNG DỤNG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1484311" y="1710265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484310" y="1903359"/>
            <a:ext cx="898972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683897" y="86196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err="1" smtClean="0"/>
              <a:t>DataBase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5303" y="1991251"/>
            <a:ext cx="4286250" cy="294322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2924" y="1968975"/>
            <a:ext cx="4295775" cy="3295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20379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98</TotalTime>
  <Words>886</Words>
  <Application>Microsoft Office PowerPoint</Application>
  <PresentationFormat>Widescreen</PresentationFormat>
  <Paragraphs>303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Arial</vt:lpstr>
      <vt:lpstr>Corbel</vt:lpstr>
      <vt:lpstr>Times New Roman</vt:lpstr>
      <vt:lpstr>Wingdings</vt:lpstr>
      <vt:lpstr>Parallax</vt:lpstr>
      <vt:lpstr>ĐỀ TÀI : XÂY DỰNG WEBSITE BÁN ĐIỆN THOẠI DI ĐỘNG BẰNG LARAVEL</vt:lpstr>
      <vt:lpstr>NỘI DUNG</vt:lpstr>
      <vt:lpstr>I.GIỚI THIỆU ĐỀ TÀI</vt:lpstr>
      <vt:lpstr>II. CÔNG NGHỆ SỬ DỤNG</vt:lpstr>
      <vt:lpstr>II. CÔNG NGHỆ SỬ DỤNG</vt:lpstr>
      <vt:lpstr>III. PHÁT TRIỂN ỨNG DỤNG</vt:lpstr>
      <vt:lpstr>III. PHÁT TRIỂN ỨNG DỤNG</vt:lpstr>
      <vt:lpstr>III. PHÁT TRIỂN ỨNG DỤNG</vt:lpstr>
      <vt:lpstr>III. PHÁT TRIỂN ỨNG DỤNG</vt:lpstr>
      <vt:lpstr>III. PHÁT TRIỂN ỨNG DỤNG</vt:lpstr>
      <vt:lpstr>III. PHÁT TRIỂN ỨNG DỤNG</vt:lpstr>
      <vt:lpstr>III. PHÁT TRIỂN ỨNG DỤNG</vt:lpstr>
      <vt:lpstr>III. PHÁT TRIỂN ỨNG DỤNG</vt:lpstr>
      <vt:lpstr>III. PHÁT TRIỂN ỨNG DỤNG</vt:lpstr>
      <vt:lpstr>III. PHÁT TRIỂN ỨNG DỤNG</vt:lpstr>
      <vt:lpstr>III. PHÁT TRIỂN ỨNG DỤNG</vt:lpstr>
      <vt:lpstr>III. PHÁT TRIỂN ỨNG DỤNG</vt:lpstr>
      <vt:lpstr>III. PHÁT TRIỂN ỨNG DỤNG</vt:lpstr>
      <vt:lpstr>III. PHÁT TRIỂN ỨNG DỤNG</vt:lpstr>
      <vt:lpstr>III. PHÁT TRIỂN ỨNG DỤNG</vt:lpstr>
      <vt:lpstr>III. PHÁT TRIỂN ỨNG DỤNG</vt:lpstr>
      <vt:lpstr>III. PHÁT TRIỂN ỨNG DỤNG</vt:lpstr>
      <vt:lpstr>III. PHÁT TRIỂN ỨNG DỤNG</vt:lpstr>
      <vt:lpstr>IV. Kết Luận và demo</vt:lpstr>
      <vt:lpstr>IV. Kết Luận và demo</vt:lpstr>
      <vt:lpstr>DEMO</vt:lpstr>
      <vt:lpstr>Cám ơn sự lắng nghe của thầy cô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ĐỀ TÀI : XÂY DỰNG WEBSITE BÁN ĐIỆN THOẠI DI ĐỘNG BẰNG LARAVEL</dc:title>
  <dc:creator>Admin</dc:creator>
  <cp:lastModifiedBy>Admin</cp:lastModifiedBy>
  <cp:revision>12</cp:revision>
  <dcterms:created xsi:type="dcterms:W3CDTF">2020-07-15T23:46:39Z</dcterms:created>
  <dcterms:modified xsi:type="dcterms:W3CDTF">2020-07-16T01:24:40Z</dcterms:modified>
</cp:coreProperties>
</file>

<file path=docProps/thumbnail.jpeg>
</file>